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5" r:id="rId6"/>
    <p:sldId id="269" r:id="rId7"/>
    <p:sldId id="271" r:id="rId8"/>
    <p:sldId id="264" r:id="rId9"/>
    <p:sldId id="260" r:id="rId10"/>
    <p:sldId id="259" r:id="rId11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50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128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12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214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333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525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358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994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10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434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564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91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9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38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88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54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64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2632489-F8C5-476B-B55B-E41AD410A0B3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08F8E84-B0D9-4931-8AE0-C65427F9A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26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526755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Обзор изменений федерального законодательства и подзаконных нормативных актов в сфере деятельности </a:t>
            </a:r>
            <a:r>
              <a:rPr lang="ru-RU" sz="4000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0335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16945"/>
            <a:ext cx="10018713" cy="1674562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06.03.2019 № 29-ФЗ </a:t>
            </a:r>
            <a:b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Кодекс Российской Федерации </a:t>
            </a:r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административных правонарушениях» </a:t>
            </a:r>
            <a:endParaRPr lang="ru-RU" sz="2400" b="1" u="sng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38969"/>
            <a:ext cx="10018713" cy="46160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Установлена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 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нарушение требований к организации безопасного использования 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содержания лифтов, подъемных платформ для инвалидов, пассажирских конвейеров (движущихся пешеходных дорожек) и эскалаторов, 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эскалаторов в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метрополитенах.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Статья 9.1.1., административный штраф: </a:t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– в размере от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до 5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– от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до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9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26.12.2008 </a:t>
            </a: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294-ФЗ </a:t>
            </a: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защите прав юридических лиц и индивидуальных предпринимателей при осуществлении государственного контроля (надзора) и муниципального </a:t>
            </a: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контроля» дополнен статьей </a:t>
            </a:r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804231"/>
            <a:ext cx="10018713" cy="6053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Плановые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в отношении юридических лиц, индивидуальных предпринимателей, отнесенных в соответствии со статьей 4 Федерального закона от 24.07.2007 № 209-ФЗ «О развитии малого и среднего предпринимательства в Российской Федерации»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субъектам малого предпринимательства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сведения о которых включены в единый реестр субъектов малого и среднего предпринимательства, не проводятся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2019 года по 31 декабря 2020 года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7518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286439"/>
            <a:ext cx="10018713" cy="1542362"/>
          </a:xfrm>
        </p:spPr>
        <p:txBody>
          <a:bodyPr>
            <a:noAutofit/>
          </a:bodyPr>
          <a:lstStyle/>
          <a:p>
            <a:r>
              <a:rPr lang="ru-RU" sz="2400" b="1" u="sng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Плановые проверки могут проводиться только в случаях:</a:t>
            </a:r>
            <a:endParaRPr lang="ru-RU" sz="2400" b="1" u="sng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454227"/>
            <a:ext cx="10018713" cy="508979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видов государственного контроля (надзора), по которым установлены категории риска, классы (категории) опасности;  </a:t>
            </a: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проверок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и ИП, осуществляющих виды деятельности, определенные Правительством РФ (в сфере здравоохранения, сфере образования, в социальной сфере, в сфере теплоснабжения, в сфере электроэнергетики, и т.д. плановые проверки могут проводиться два и более раза в три года);</a:t>
            </a: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проверок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привлекавшихся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административной ответственности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грубое нарушение обязательных требований;</a:t>
            </a: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проводимых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лицензируемым видам деятельности.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10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-550842"/>
            <a:ext cx="10018713" cy="2093203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18.06.2019 опубликован </a:t>
            </a:r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федерального закона </a:t>
            </a:r>
            <a:b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промышленной безопасности»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694063"/>
            <a:ext cx="10018713" cy="582792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Проектом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повышена эффективность федерального государственного надзора в области промышленной безопасности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техническое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диагностирование технических устройств и обследование технического состояния зданий и сооружений (решение о дальнейшей эксплуатации принимается руководителем письменно на основе результатов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техдиагностирования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обследования);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установлен отдельный учет передвижных технических устройств;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введена новая классификация опасных веществ;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узаконен дистанционный контроль промышленной безопасности;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введен аудит системы управления промышленной безопасностью;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установлена периодичность проверок;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введена отдельная статья посвящённая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сварочным работам.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76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400" b="1" u="sng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08.04.2019 № 140 «Об утверждении Административного регламента </a:t>
            </a:r>
            <a:r>
              <a:rPr lang="ru-RU" sz="2400" b="1" u="sng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предоставления государственной услуги по регистрации опасных производственных объектов» (действует с 30.08.2019) </a:t>
            </a:r>
            <a:endParaRPr lang="ru-RU" sz="2400" b="1" u="sng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324559"/>
            <a:ext cx="10018713" cy="41974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изменения: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прописано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если проект ОПО не содержит том "Технологические решения" (разработан до вступления в силу Постановления о составе разделов проектной документации), то нужно предоставить документы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проект), содержащие сведения в том же объеме, что и том «Технологические решения»;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ликвидации ОПО предоставляются копии документов: документация на ликвидацию с зарегистрированной экспертизой, документы, подтверждающие утилизацию, передачу, снос, демонтаж технических устройств, зданий, а также акт о ликвидации;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консервации ОПО более чем на 1 год его можно исключить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Реестра, при этом предоставляются копии документов: документация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консервацию с зарегистрированной экспертизой, а также акт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консервации;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поменялась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сведений о составе ОПО – более конкретизированы колонки в части указания количества опасных веществ, бланк заявления соответственно изменился.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12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</a:t>
            </a:r>
            <a:r>
              <a:rPr lang="ru-RU" sz="20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от 25.10.2019 № 1365 </a:t>
            </a:r>
            <a:r>
              <a:rPr lang="ru-RU" sz="2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подготовке </a:t>
            </a:r>
            <a:r>
              <a:rPr lang="ru-RU" sz="2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аттестации в области промышленной безопасности, по вопросам безопасности гидротехнических сооружений, безопасности в сфере электроэнергетики»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16935"/>
            <a:ext cx="10018713" cy="4759286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Исключены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о прохождении аттестации в центральной аттестационной комиссии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уже с 01.11.2019, обязаны проводить аттестации только при помощи Единого портала тестирования. Функционирование Единого портала тестирования обеспечивается ФБУ «Учебно-методический кабинет»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Впервые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категории работников, обязанных получать перед аттестацией дополнительное профессиональное образование в области промышленной безопасности. </a:t>
            </a:r>
            <a:endParaRPr lang="ru-RU" sz="1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Закреплена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норма, при которой вместе с заявлением на аттестацию необходимо представлять копии документов об имеющейся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квалификации.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данного Постановления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издал Приказ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06.11.2019 № 424, которым утвердил Временный порядок предоставления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организации проведения аттестации в области промышленной безопасности, по вопросам безопасности гидротехнических сооружений, безопасности в сфере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электроэнергетики.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163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400" b="1" u="sng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08.04.2019 № 141 «Об утверждении Административного регламента </a:t>
            </a:r>
            <a:r>
              <a:rPr lang="ru-RU" sz="2400" b="1" u="sng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предоставлению государственной услуги по ведению реестра заключений экспертизы промышленной безопасности»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335577"/>
            <a:ext cx="10018713" cy="4522424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28.10.2019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заявителями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получение данной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госуслуги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лица, осуществляющие деятельность в области промышленной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опасных производственных объектов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заключения в реестр и подготовка уведомления осуществляются в течение 5 рабочих дней со дня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регистрации.</a:t>
            </a:r>
          </a:p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заявлению прилагаются в электронном виде: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заключение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экспертизы промышленной безопасности;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копия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 о внесении заключения в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реестр.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предоставление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госуслуги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госпошлина или иная плата не взимается.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633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76270"/>
            <a:ext cx="10018713" cy="1255923"/>
          </a:xfrm>
        </p:spPr>
        <p:txBody>
          <a:bodyPr>
            <a:normAutofit/>
          </a:bodyPr>
          <a:lstStyle/>
          <a:p>
            <a:r>
              <a:rPr lang="ru-RU" sz="36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«Регуляторная гильотина»</a:t>
            </a:r>
            <a:endParaRPr lang="ru-RU" sz="3600" b="1" u="sng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112704"/>
            <a:ext cx="10018713" cy="5508433"/>
          </a:xfrm>
        </p:spPr>
        <p:txBody>
          <a:bodyPr>
            <a:normAutofit/>
          </a:bodyPr>
          <a:lstStyle/>
          <a:p>
            <a:r>
              <a:rPr lang="ru-RU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"Регуляторная гильотина" направлена на решение проблемы избыточной нагрузки со стороны контрольно-надзорных органов на российский бизнес.</a:t>
            </a:r>
          </a:p>
          <a:p>
            <a:r>
              <a:rPr lang="ru-RU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«Регуляторная гильотина» коснется и промышленной безопасности. </a:t>
            </a:r>
          </a:p>
          <a:p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году должны появиться обновленные нормативно-правовые акты, предполагается, что через 2-3 года будут действовать только 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 </a:t>
            </a:r>
            <a:r>
              <a:rPr lang="ru-RU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Правила, которые обновит за это время </a:t>
            </a:r>
            <a:r>
              <a:rPr lang="ru-RU" sz="2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докажет 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необходимость.</a:t>
            </a:r>
          </a:p>
          <a:p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механизма «Регуляторная гильотина» </a:t>
            </a:r>
            <a:r>
              <a:rPr lang="ru-RU" sz="2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начал разрабатывать новые ФНП.</a:t>
            </a:r>
          </a:p>
        </p:txBody>
      </p:sp>
    </p:spTree>
    <p:extLst>
      <p:ext uri="{BB962C8B-B14F-4D97-AF65-F5344CB8AC3E}">
        <p14:creationId xmlns:p14="http://schemas.microsoft.com/office/powerpoint/2010/main" val="157523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594911"/>
            <a:ext cx="10018713" cy="760164"/>
          </a:xfrm>
        </p:spPr>
        <p:txBody>
          <a:bodyPr>
            <a:normAutofit fontScale="90000"/>
          </a:bodyPr>
          <a:lstStyle/>
          <a:p>
            <a: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22.12.2019 начинает действовать Административный регламент   </a:t>
            </a:r>
            <a:b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осуществлению федерального государственного надзора </a:t>
            </a:r>
            <a:b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промышленной безопасности – приказ  </a:t>
            </a:r>
            <a:r>
              <a:rPr lang="ru-RU" sz="2400" b="1" u="sng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03.07.2019 № 258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619480"/>
            <a:ext cx="10018713" cy="4803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Административным регламентом  должностные лица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его территориальных органов при осуществлении надзора имеют право: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беспрепятственно посещать опасные производственные объекты и проводить обследования используемых зданий, оборудования и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материалов;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выдавать предписания об устранении выявленных нарушений;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составлять протоколы об административных правонарушениях;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направлять в уполномоченные органы материалы для решения вопросов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возбуждении уголовных дел по признакам преступлений;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давать указания о выводе людей с рабочих мест в случае угрозы жизни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здоровью.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проведения проверки в рамках надзора в общем случае составляет не более чем 30 рабочих дней.</a:t>
            </a:r>
          </a:p>
        </p:txBody>
      </p:sp>
    </p:spTree>
    <p:extLst>
      <p:ext uri="{BB962C8B-B14F-4D97-AF65-F5344CB8AC3E}">
        <p14:creationId xmlns:p14="http://schemas.microsoft.com/office/powerpoint/2010/main" val="160479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750</TotalTime>
  <Words>605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Corbel</vt:lpstr>
      <vt:lpstr>Times New Roman</vt:lpstr>
      <vt:lpstr>Параллакс</vt:lpstr>
      <vt:lpstr>            Обзор изменений федерального законодательства и подзаконных нормативных актов в сфере деятельности Ростехнадзора </vt:lpstr>
      <vt:lpstr>Федеральный закон от 26.12.2008 № 294-ФЗ «О защите прав юридических лиц и индивидуальных предпринимателей при осуществлении государственного контроля (надзора) и муниципального контроля» дополнен статьей 26.2</vt:lpstr>
      <vt:lpstr>Плановые проверки могут проводиться только в случаях:</vt:lpstr>
      <vt:lpstr>18.06.2019 опубликован Проект федерального закона  «О промышленной безопасности»</vt:lpstr>
      <vt:lpstr>Приказ Ростехнадзора от 08.04.2019 № 140 «Об утверждении Административного регламента Ростехнадзора предоставления государственной услуги по регистрации опасных производственных объектов» (действует с 30.08.2019) </vt:lpstr>
      <vt:lpstr>Постановление Правительства Российской Федерации от 25.10.2019 № 1365  «О подготовке и об аттестации в области промышленной безопасности, по вопросам безопасности гидротехнических сооружений, безопасности в сфере электроэнергетики»</vt:lpstr>
      <vt:lpstr>Приказ Ростехнадзора от 08.04.2019 № 141 «Об утверждении Административного регламента Ростехнадзора по предоставлению государственной услуги по ведению реестра заключений экспертизы промышленной безопасности»</vt:lpstr>
      <vt:lpstr>«Регуляторная гильотина»</vt:lpstr>
      <vt:lpstr>22.12.2019 начинает действовать Административный регламент    по осуществлению федерального государственного надзора  в области промышленной безопасности – приказ  Ростехнадзора  от 03.07.2019 № 258</vt:lpstr>
      <vt:lpstr>Федеральный закон от 06.03.2019 № 29-ФЗ  «О внесении изменений в Кодекс Российской Федерации  об административных правонарушениях»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Дикунова О.И</dc:creator>
  <cp:lastModifiedBy>Дикунова О.И</cp:lastModifiedBy>
  <cp:revision>43</cp:revision>
  <cp:lastPrinted>2019-12-16T13:21:17Z</cp:lastPrinted>
  <dcterms:created xsi:type="dcterms:W3CDTF">2019-12-03T08:42:19Z</dcterms:created>
  <dcterms:modified xsi:type="dcterms:W3CDTF">2019-12-18T05:11:27Z</dcterms:modified>
</cp:coreProperties>
</file>